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5" r:id="rId4"/>
    <p:sldId id="274" r:id="rId5"/>
    <p:sldId id="259" r:id="rId6"/>
    <p:sldId id="265" r:id="rId7"/>
    <p:sldId id="264" r:id="rId8"/>
    <p:sldId id="258" r:id="rId9"/>
    <p:sldId id="260" r:id="rId10"/>
    <p:sldId id="261" r:id="rId11"/>
    <p:sldId id="262" r:id="rId12"/>
    <p:sldId id="263" r:id="rId13"/>
    <p:sldId id="266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9" autoAdjust="0"/>
    <p:restoredTop sz="96197"/>
  </p:normalViewPr>
  <p:slideViewPr>
    <p:cSldViewPr snapToGrid="0">
      <p:cViewPr>
        <p:scale>
          <a:sx n="148" d="100"/>
          <a:sy n="148" d="100"/>
        </p:scale>
        <p:origin x="8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459E-EC4E-F83E-2617-702FC61A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3CCEA-2663-4ABE-D09E-341E8BB0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2F630-47C0-9B70-67C6-E128251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AD76-4954-CDFE-24F9-DA89A108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EAD1-A186-0A33-FE9C-B7971D8E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D95E-6053-0C89-06CC-8F1EA2C5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5A129-EA3A-AC37-EF05-AF3EECE94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8576-56C6-2AB6-5480-8F91D8CA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83C7-DCC8-7148-5281-A405400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D4F9-4D6B-4919-DF48-27F30F2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9002C-0AAD-530D-7769-63804FF3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C285-D042-F29F-EE34-BD7E08A2E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32229-ABEF-5134-B938-FA4DEEC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CD17-F283-8C1D-869F-3A3EB8EB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56EF-47FB-000C-81DD-3EE6D0DF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DCEC-415B-28AD-1646-A29671D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2875-BCFC-6ED5-AADE-C96CDDEF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66-D2FD-13F5-3063-9F085925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BD0C-B479-A18C-BEDE-5BD058B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0F8B-029F-E376-5719-157F63BB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A501-3FA3-6717-A926-A8783FF6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CDDDF-5419-A240-4D3F-6A3A4FB8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A2EB-4EAD-EE14-556E-BABF3AED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DDA9E-B184-44C9-F5EC-B0878A9C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8D3A-DE4C-7048-2A07-63C7FF32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65A3-BEC4-1BED-BCA9-F4ABAB9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5526-EF9E-0B82-1986-1CFCE2DFD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EB986-5AE2-930B-31ED-C387E21E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B1018-BF58-344C-E325-D3A47A0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7C82-700E-CCCE-E642-27829AF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92FAF-A1F8-4ED8-E8A1-763D9E7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15A-26E0-0D38-19FA-BBD641E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3AB9-E2CF-34AE-149B-EFC02277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3766-D4FD-392D-E428-85764A06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BD171-351B-C955-0023-1740FBC14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FB9E-7E68-38CA-B419-7F3B1C7B5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087AE-7B3F-039E-8A68-FD401CC4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4A8A6-0479-C073-0DD3-7BED1EB2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7861A-9D9D-97BC-1747-11D5AC5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32D-F2F0-3513-EDA9-6C751AD9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ABC1E-22DC-0549-5A97-3E589CBC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9BAF-78EC-CD3F-4229-425C224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6508-E098-22B4-8B71-0E979E16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83593-4B48-AF4F-33C2-7C101B95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8D603-BE48-BB15-6F1C-86896DC2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8540-D8F6-3A99-1517-9BF70780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1114-505A-2644-0B91-07A651A4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D294-3569-916F-7CA5-09421063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BE8F3-2A73-1DA7-F1F4-2F101A63C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A280-2A2F-234C-22BF-0DB4D326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99588-CCBF-BBC8-FCFB-FFCF4FF2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5BB44-A30E-B7E4-4476-DE7FA0B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9FE-0CA3-C5A2-4F39-B0319D14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06113-9695-D3CB-4407-DC9130E83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23D46-7F97-444D-2F08-A25216007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2DC7-4280-E5B1-06CC-DE8D482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E5FA-5D76-1674-A3B7-6447CE73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65CB-AE9E-F404-C182-22CB8F7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29499-709A-3DAE-1DDE-0740C02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4306A-2527-89A9-9030-5F3E2382D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1775D-A1AC-80C6-D619-98F762F4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B6D7-0E53-A540-9071-5AAAEDB12C12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349E-9495-3A34-7CC1-C9A9EDE3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726F-11FC-1011-425E-D139F9F49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10EBA4-EC44-C8B4-114A-DBC4D379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0EA3409-A72E-DD2A-870D-525F76DEFAED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9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0E4605-1981-5F79-0DF0-B59BBB90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5ECE8FB-2854-3CAC-C641-CDCA7CFD3183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735BD6-E24C-BBC3-65D9-7D14F8437C63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A32C3A-57B7-8C8D-FEED-660272BC697A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6A68B8B-9898-C2A5-A16B-9A2D674916C9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E9D837-C1D5-3AFE-38BC-10FD33185E59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C57BF66-4990-0D21-3199-62459BA74952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FC2B08-8F6A-033A-5C73-CEF3ACEFF38B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7C658D-C311-226B-EEE0-53814E660EF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72A8D7-0C75-3E55-E508-6DBB8A32B8B2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EAF0B-5D24-CD09-EB1E-47E8F13D4B93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FE33D1-66F9-58FC-FB16-C706B8FBB0FA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A75FA-7F55-5D0F-6733-D7CFF22F781C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78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224EBB-A538-6AA2-A9D0-02D673FF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99BC720-CD8D-0AD3-8AF4-70DE92F5D2AA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4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5523EA-E5A0-49C6-5FB7-D245FCB5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2BB3477-A7D5-8724-C162-B9A4F4F8EF4D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2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1F257-4ED6-B511-CD4F-527D89FCB8AA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4D0144-5950-DC9B-315A-8995444A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5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67B339-96E7-8604-D96D-2BCC79047C92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39A7E4A-0DB9-A9E6-50A0-2064E39A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A5EAC0-C967-01E7-82EC-71C4546EE0B7}"/>
              </a:ext>
            </a:extLst>
          </p:cNvPr>
          <p:cNvGrpSpPr/>
          <p:nvPr/>
        </p:nvGrpSpPr>
        <p:grpSpPr>
          <a:xfrm>
            <a:off x="1615999" y="909000"/>
            <a:ext cx="8960001" cy="5040000"/>
            <a:chOff x="1615999" y="909000"/>
            <a:chExt cx="8960001" cy="5040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A9AE93-D228-39FE-C919-3A206896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999" y="909000"/>
              <a:ext cx="8960001" cy="5040000"/>
            </a:xfrm>
            <a:prstGeom prst="rect">
              <a:avLst/>
            </a:prstGeom>
          </p:spPr>
        </p:pic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13C2678C-798D-0829-88BE-FEA873F15445}"/>
                </a:ext>
              </a:extLst>
            </p:cNvPr>
            <p:cNvSpPr/>
            <p:nvPr/>
          </p:nvSpPr>
          <p:spPr>
            <a:xfrm>
              <a:off x="3713986" y="3692090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D52317-6211-90CF-63C6-566348870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377665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560E9D4-0747-EDC7-AE53-8AD020EC5BE9}"/>
                </a:ext>
              </a:extLst>
            </p:cNvPr>
            <p:cNvSpPr/>
            <p:nvPr/>
          </p:nvSpPr>
          <p:spPr>
            <a:xfrm>
              <a:off x="3713986" y="2216106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5B4709-8E72-D0C7-99C5-E371B88B1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230067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5903010-4F03-8E84-C7E5-224AFE3DDC54}"/>
                </a:ext>
              </a:extLst>
            </p:cNvPr>
            <p:cNvSpPr/>
            <p:nvPr/>
          </p:nvSpPr>
          <p:spPr>
            <a:xfrm rot="16200000">
              <a:off x="1828321" y="5394760"/>
              <a:ext cx="216000" cy="640644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03D0F3-8BD1-A839-21E9-F86BC8570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321" y="539108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98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B0930C-BC26-9955-26BC-48905727D7FF}"/>
              </a:ext>
            </a:extLst>
          </p:cNvPr>
          <p:cNvGrpSpPr/>
          <p:nvPr/>
        </p:nvGrpSpPr>
        <p:grpSpPr>
          <a:xfrm>
            <a:off x="1615999" y="909000"/>
            <a:ext cx="8960001" cy="5040000"/>
            <a:chOff x="1615999" y="909000"/>
            <a:chExt cx="8960001" cy="5040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8585D7-B2F3-A297-7EA7-067CA5CF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6000" y="909000"/>
              <a:ext cx="8960000" cy="5040000"/>
            </a:xfrm>
            <a:prstGeom prst="rect">
              <a:avLst/>
            </a:prstGeom>
          </p:spPr>
        </p:pic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767206A8-327B-4E00-74D2-427DE7AE292F}"/>
                </a:ext>
              </a:extLst>
            </p:cNvPr>
            <p:cNvSpPr/>
            <p:nvPr/>
          </p:nvSpPr>
          <p:spPr>
            <a:xfrm>
              <a:off x="3713986" y="3692090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581C596-EF08-F1E3-9C45-8F54AA07B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377665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0D68E8FC-AC9D-75CE-E612-F1F7945D8CAC}"/>
                </a:ext>
              </a:extLst>
            </p:cNvPr>
            <p:cNvSpPr/>
            <p:nvPr/>
          </p:nvSpPr>
          <p:spPr>
            <a:xfrm>
              <a:off x="3713986" y="2216106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09DA74-A7B7-52B5-DA13-D6822F48A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230067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7DF8202-2BA3-4B96-D39A-7F73F8E09DBB}"/>
                </a:ext>
              </a:extLst>
            </p:cNvPr>
            <p:cNvSpPr/>
            <p:nvPr/>
          </p:nvSpPr>
          <p:spPr>
            <a:xfrm rot="16200000">
              <a:off x="1828321" y="5394760"/>
              <a:ext cx="216000" cy="640644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5C324E-BC4E-543A-D482-00545752D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321" y="539108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70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0314F-DFC7-1EF2-8435-346EB330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FE938EC-BA1D-9E16-16C3-6A6308CC4C2F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CB4805C-0A1A-1081-CC15-ADC0DFFB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3" y="957557"/>
            <a:ext cx="7772400" cy="4942886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C189D37-DBFF-D886-9153-4F31986ED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" t="15852" r="78859" b="13496"/>
          <a:stretch/>
        </p:blipFill>
        <p:spPr>
          <a:xfrm>
            <a:off x="947168" y="1809750"/>
            <a:ext cx="1238245" cy="35447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8D743C-4AF8-CE32-C8DE-FBFC010F96B9}"/>
              </a:ext>
            </a:extLst>
          </p:cNvPr>
          <p:cNvCxnSpPr>
            <a:cxnSpLocks/>
          </p:cNvCxnSpPr>
          <p:nvPr/>
        </p:nvCxnSpPr>
        <p:spPr>
          <a:xfrm>
            <a:off x="538245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BA52FF0-DF2C-120F-4D60-8858A6D6C49B}"/>
              </a:ext>
            </a:extLst>
          </p:cNvPr>
          <p:cNvSpPr>
            <a:spLocks noChangeAspect="1"/>
          </p:cNvSpPr>
          <p:nvPr/>
        </p:nvSpPr>
        <p:spPr>
          <a:xfrm>
            <a:off x="474645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CDC7C-2B48-BC1C-1F92-020E11B7763D}"/>
              </a:ext>
            </a:extLst>
          </p:cNvPr>
          <p:cNvCxnSpPr>
            <a:cxnSpLocks/>
          </p:cNvCxnSpPr>
          <p:nvPr/>
        </p:nvCxnSpPr>
        <p:spPr>
          <a:xfrm flipH="1">
            <a:off x="2046650" y="2001776"/>
            <a:ext cx="15156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89D129C-0004-F028-0BA2-799E592DDCEF}"/>
              </a:ext>
            </a:extLst>
          </p:cNvPr>
          <p:cNvSpPr>
            <a:spLocks noChangeAspect="1"/>
          </p:cNvSpPr>
          <p:nvPr/>
        </p:nvSpPr>
        <p:spPr>
          <a:xfrm>
            <a:off x="2134619" y="1894381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759F33D-3CF8-49F0-0F16-11022C0F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95"/>
          <a:stretch/>
        </p:blipFill>
        <p:spPr>
          <a:xfrm>
            <a:off x="2209800" y="1510855"/>
            <a:ext cx="6023993" cy="4942886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D3AD6129-7835-9ADD-8C47-3E170BC39893}"/>
              </a:ext>
            </a:extLst>
          </p:cNvPr>
          <p:cNvSpPr/>
          <p:nvPr/>
        </p:nvSpPr>
        <p:spPr>
          <a:xfrm>
            <a:off x="3820457" y="2383516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255B9-E131-F90F-7E83-A7E24101B14F}"/>
              </a:ext>
            </a:extLst>
          </p:cNvPr>
          <p:cNvSpPr>
            <a:spLocks noChangeAspect="1"/>
          </p:cNvSpPr>
          <p:nvPr/>
        </p:nvSpPr>
        <p:spPr>
          <a:xfrm>
            <a:off x="4028479" y="31486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FE37133-74EA-8F92-3485-543A019FD1AE}"/>
              </a:ext>
            </a:extLst>
          </p:cNvPr>
          <p:cNvSpPr/>
          <p:nvPr/>
        </p:nvSpPr>
        <p:spPr>
          <a:xfrm>
            <a:off x="3820457" y="4215183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A2DCDB-832E-3D2F-1DEA-21D4CDAABE26}"/>
              </a:ext>
            </a:extLst>
          </p:cNvPr>
          <p:cNvSpPr>
            <a:spLocks noChangeAspect="1"/>
          </p:cNvSpPr>
          <p:nvPr/>
        </p:nvSpPr>
        <p:spPr>
          <a:xfrm>
            <a:off x="4028479" y="49803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260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2AECD2C-6FE4-E710-2D98-F017EBD8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3" y="957557"/>
            <a:ext cx="7772400" cy="494288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AF9C55-E474-49CC-4887-721F90563BFA}"/>
              </a:ext>
            </a:extLst>
          </p:cNvPr>
          <p:cNvCxnSpPr>
            <a:cxnSpLocks/>
          </p:cNvCxnSpPr>
          <p:nvPr/>
        </p:nvCxnSpPr>
        <p:spPr>
          <a:xfrm>
            <a:off x="538245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AC10DBC-893C-837D-58B9-0BF34876F609}"/>
              </a:ext>
            </a:extLst>
          </p:cNvPr>
          <p:cNvSpPr>
            <a:spLocks noChangeAspect="1"/>
          </p:cNvSpPr>
          <p:nvPr/>
        </p:nvSpPr>
        <p:spPr>
          <a:xfrm>
            <a:off x="474645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18011E-FBD2-F999-0857-A569AC788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" t="15842" r="78891" b="11149"/>
          <a:stretch/>
        </p:blipFill>
        <p:spPr>
          <a:xfrm>
            <a:off x="943993" y="1809827"/>
            <a:ext cx="1216026" cy="35971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8C1E1D-C020-E10C-091F-438CB1400DEC}"/>
              </a:ext>
            </a:extLst>
          </p:cNvPr>
          <p:cNvCxnSpPr>
            <a:cxnSpLocks/>
          </p:cNvCxnSpPr>
          <p:nvPr/>
        </p:nvCxnSpPr>
        <p:spPr>
          <a:xfrm flipH="1">
            <a:off x="2046650" y="2001776"/>
            <a:ext cx="15156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3246818-2E9D-6C8D-6FD4-81E3610AF4EE}"/>
              </a:ext>
            </a:extLst>
          </p:cNvPr>
          <p:cNvSpPr>
            <a:spLocks noChangeAspect="1"/>
          </p:cNvSpPr>
          <p:nvPr/>
        </p:nvSpPr>
        <p:spPr>
          <a:xfrm>
            <a:off x="2134619" y="1894381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7247BE0-2A43-920A-E0B7-352C08286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50"/>
          <a:stretch/>
        </p:blipFill>
        <p:spPr>
          <a:xfrm>
            <a:off x="2209800" y="1509098"/>
            <a:ext cx="6023993" cy="4946400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894592A3-A498-6109-17DE-9788CC7A000B}"/>
              </a:ext>
            </a:extLst>
          </p:cNvPr>
          <p:cNvSpPr/>
          <p:nvPr/>
        </p:nvSpPr>
        <p:spPr>
          <a:xfrm>
            <a:off x="3820457" y="2383516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610742-2CEA-0A1F-359E-5B6CF2088350}"/>
              </a:ext>
            </a:extLst>
          </p:cNvPr>
          <p:cNvSpPr>
            <a:spLocks noChangeAspect="1"/>
          </p:cNvSpPr>
          <p:nvPr/>
        </p:nvSpPr>
        <p:spPr>
          <a:xfrm>
            <a:off x="4028479" y="31486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1443A83-9393-0E96-41C3-026869FE523F}"/>
              </a:ext>
            </a:extLst>
          </p:cNvPr>
          <p:cNvSpPr/>
          <p:nvPr/>
        </p:nvSpPr>
        <p:spPr>
          <a:xfrm>
            <a:off x="3820457" y="4215183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7064AC-271E-9835-5CE0-F5CC280F8C12}"/>
              </a:ext>
            </a:extLst>
          </p:cNvPr>
          <p:cNvSpPr>
            <a:spLocks noChangeAspect="1"/>
          </p:cNvSpPr>
          <p:nvPr/>
        </p:nvSpPr>
        <p:spPr>
          <a:xfrm>
            <a:off x="4028479" y="49803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2880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A79D1-C03E-B88E-16BF-51FA2C9BA279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8ABD65-648B-D2DA-F9AB-3277B857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DF60F0-6BA6-6E27-9838-CBAEEAC8B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464" b="10029"/>
            <a:stretch/>
          </p:blipFill>
          <p:spPr>
            <a:xfrm>
              <a:off x="4910061" y="3651249"/>
              <a:ext cx="182638" cy="168275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7FC6A91-E334-5CFC-68AD-8B7ABBD53916}"/>
                </a:ext>
              </a:extLst>
            </p:cNvPr>
            <p:cNvSpPr/>
            <p:nvPr/>
          </p:nvSpPr>
          <p:spPr>
            <a:xfrm>
              <a:off x="9549371" y="2695410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1C52F2-55E1-D516-0602-4BDA5A3F4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314595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BE680-88DF-6AC7-D944-DAF154C4F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2959949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A62976-67DB-E557-737F-F7A2E7B17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285255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F961B-6DD7-96B5-1948-1545295BC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645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752954-46D7-3955-E785-A491D857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045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4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CABFF7-C8B0-4D5A-34DE-4560CCE297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7641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3B2F3A-0C0C-B449-08AB-DBBACCC8A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4041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1FE7F1C-D0AC-A1B5-6E72-5A667FCA181F}"/>
                </a:ext>
              </a:extLst>
            </p:cNvPr>
            <p:cNvSpPr/>
            <p:nvPr/>
          </p:nvSpPr>
          <p:spPr>
            <a:xfrm>
              <a:off x="9549371" y="4072654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4923AC-7780-3D5F-4CDE-4CAD99459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452319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4379BB-BA71-A291-3183-9DF19BB0D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285" y="50761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1231F-68ED-FEFC-E5F9-79B32EA22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740" y="49687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DD28D7-214F-945E-F8C9-87CC2BFE7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37888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772D28-BF46-75CF-7F5B-B28F0CD34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36814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3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CB2FC77-D022-555A-0CBA-A58031A06DB0}"/>
              </a:ext>
            </a:extLst>
          </p:cNvPr>
          <p:cNvSpPr/>
          <p:nvPr/>
        </p:nvSpPr>
        <p:spPr>
          <a:xfrm>
            <a:off x="9549371" y="2695410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435160-7A64-CB5D-A2D0-7477443CF893}"/>
              </a:ext>
            </a:extLst>
          </p:cNvPr>
          <p:cNvSpPr>
            <a:spLocks noChangeAspect="1"/>
          </p:cNvSpPr>
          <p:nvPr/>
        </p:nvSpPr>
        <p:spPr>
          <a:xfrm>
            <a:off x="9766200" y="314595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2C0D4-1CDA-1FEF-4E63-4D0DF97BB295}"/>
              </a:ext>
            </a:extLst>
          </p:cNvPr>
          <p:cNvCxnSpPr>
            <a:cxnSpLocks/>
          </p:cNvCxnSpPr>
          <p:nvPr/>
        </p:nvCxnSpPr>
        <p:spPr>
          <a:xfrm flipH="1">
            <a:off x="5371475" y="2959949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CBE24A0-3DC4-A182-8928-DAEAAD3ACFFD}"/>
              </a:ext>
            </a:extLst>
          </p:cNvPr>
          <p:cNvSpPr>
            <a:spLocks noChangeAspect="1"/>
          </p:cNvSpPr>
          <p:nvPr/>
        </p:nvSpPr>
        <p:spPr>
          <a:xfrm>
            <a:off x="5455930" y="285255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514DFC-6FE7-0043-C2EF-802378418C4E}"/>
              </a:ext>
            </a:extLst>
          </p:cNvPr>
          <p:cNvCxnSpPr>
            <a:cxnSpLocks/>
          </p:cNvCxnSpPr>
          <p:nvPr/>
        </p:nvCxnSpPr>
        <p:spPr>
          <a:xfrm>
            <a:off x="3820645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13F7D13-F8A2-7D1D-1D6C-43269B31888E}"/>
              </a:ext>
            </a:extLst>
          </p:cNvPr>
          <p:cNvSpPr>
            <a:spLocks noChangeAspect="1"/>
          </p:cNvSpPr>
          <p:nvPr/>
        </p:nvSpPr>
        <p:spPr>
          <a:xfrm>
            <a:off x="3757045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8E1A2-D1C0-0882-E024-A45266F58E1A}"/>
              </a:ext>
            </a:extLst>
          </p:cNvPr>
          <p:cNvCxnSpPr>
            <a:cxnSpLocks/>
          </p:cNvCxnSpPr>
          <p:nvPr/>
        </p:nvCxnSpPr>
        <p:spPr>
          <a:xfrm>
            <a:off x="4587641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CF922C-13B4-50DA-5D49-32F08BD82B97}"/>
              </a:ext>
            </a:extLst>
          </p:cNvPr>
          <p:cNvSpPr>
            <a:spLocks noChangeAspect="1"/>
          </p:cNvSpPr>
          <p:nvPr/>
        </p:nvSpPr>
        <p:spPr>
          <a:xfrm>
            <a:off x="4524041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6805B4-D03A-739C-B464-733F2901C067}"/>
              </a:ext>
            </a:extLst>
          </p:cNvPr>
          <p:cNvSpPr/>
          <p:nvPr/>
        </p:nvSpPr>
        <p:spPr>
          <a:xfrm>
            <a:off x="9549371" y="4072654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D5E7C-D6F0-0735-476E-CE09B8FA53BF}"/>
              </a:ext>
            </a:extLst>
          </p:cNvPr>
          <p:cNvSpPr>
            <a:spLocks noChangeAspect="1"/>
          </p:cNvSpPr>
          <p:nvPr/>
        </p:nvSpPr>
        <p:spPr>
          <a:xfrm>
            <a:off x="9766200" y="452319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FB06A5-F389-FE34-5BDB-1CB31AB5F416}"/>
              </a:ext>
            </a:extLst>
          </p:cNvPr>
          <p:cNvCxnSpPr>
            <a:cxnSpLocks/>
          </p:cNvCxnSpPr>
          <p:nvPr/>
        </p:nvCxnSpPr>
        <p:spPr>
          <a:xfrm flipH="1">
            <a:off x="4899285" y="50761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552B118-BE29-F31E-6458-3765430037F3}"/>
              </a:ext>
            </a:extLst>
          </p:cNvPr>
          <p:cNvSpPr>
            <a:spLocks noChangeAspect="1"/>
          </p:cNvSpPr>
          <p:nvPr/>
        </p:nvSpPr>
        <p:spPr>
          <a:xfrm>
            <a:off x="4983740" y="49687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E31C8-0A10-631B-5668-D16C7F469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1214" r="-1" b="1"/>
          <a:stretch/>
        </p:blipFill>
        <p:spPr>
          <a:xfrm>
            <a:off x="4940251" y="3657599"/>
            <a:ext cx="148055" cy="16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F5FF3-9F3B-36E8-156D-0C6275BA50A1}"/>
              </a:ext>
            </a:extLst>
          </p:cNvPr>
          <p:cNvCxnSpPr>
            <a:cxnSpLocks/>
          </p:cNvCxnSpPr>
          <p:nvPr/>
        </p:nvCxnSpPr>
        <p:spPr>
          <a:xfrm flipH="1">
            <a:off x="5371475" y="37888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41F7518-0DE8-CA13-923C-0DB17859565D}"/>
              </a:ext>
            </a:extLst>
          </p:cNvPr>
          <p:cNvSpPr>
            <a:spLocks noChangeAspect="1"/>
          </p:cNvSpPr>
          <p:nvPr/>
        </p:nvSpPr>
        <p:spPr>
          <a:xfrm>
            <a:off x="5455930" y="36814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66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8ABD65-648B-D2DA-F9AB-3277B857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236CEA-9DDD-0E45-861E-D420331A7A2D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C484BB-A369-28A3-F3A1-6543DF9B5C3E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96B53E-4DEF-03AC-303E-B47A3AD24E2D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75FF24-077E-3A60-9548-7F682CFFF4F7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817EA0-FB03-532B-E932-9BC7769D9D4E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F046D35-1896-7AE8-7DE0-939950CD1CC0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9420F4-9587-5AFE-4D5A-DB926AE65C9F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A26004-61F2-9BD5-7E77-1A488292EF63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094F520-65A9-0269-CF46-CB8D1CDD72B5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B2F7B5-4CC8-4E4F-1DA6-ECA04A74A46C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912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ADFFE4-BEAF-BDEE-40A5-16086D34C842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BB0C2AF-D4EC-CC9E-E1F4-D8551CA226C5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DF6BB0-39D6-CE26-C24B-90DF11AA6BFF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12E0F1B-ABEC-BF36-0849-96B77C4A1D30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A7CC65-22AC-2803-FCD2-2524CC944710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0823D-D23B-D9AE-4ADA-F22C70C5A51F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BE5EE3D-3638-F977-2D6A-40889CC9D107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E55954-9391-377D-F573-AB4CABC792D6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5716BEE5-6019-E478-7379-02CDE70EC4F7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5E4756-0FFD-0243-A1F4-96A1DB8A058B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81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BF2AC-A0E9-FF40-AEF2-601FD254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0916BEC-C736-F37F-9459-07CC6F8EDF0F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42B0E7-103D-01FB-DB35-07038B2EB606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555F8F-BFBC-A580-2698-0F2F64DD09D0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C49221-56CF-16AD-AB9F-EB8EFB6D68F0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4578C7C-8C0D-D10C-F270-88DF846E01F4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9E7E40D-2379-9078-B319-B209E6FF05D9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C389B27-94E0-8DAF-E4B7-F64841D01203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99BC6-5C5C-F3F1-3A29-C2BB46E2B1B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AF3E11-34C7-88AC-92D5-C09CC3CC9A5F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DD44FB-E5C8-EEF3-6C1A-00F62C237A8E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C65B6-E14C-3F42-4E4D-BEF24AAF7912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00DDCE-5C5F-0CA2-FBB5-59D539D02401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64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52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Chan</dc:creator>
  <cp:lastModifiedBy>Billy Chan</cp:lastModifiedBy>
  <cp:revision>38</cp:revision>
  <dcterms:created xsi:type="dcterms:W3CDTF">2023-12-04T02:36:59Z</dcterms:created>
  <dcterms:modified xsi:type="dcterms:W3CDTF">2024-01-08T10:17:42Z</dcterms:modified>
</cp:coreProperties>
</file>